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802" r:id="rId4"/>
  </p:sldMasterIdLst>
  <p:notesMasterIdLst>
    <p:notesMasterId r:id="rId16"/>
  </p:notesMasterIdLst>
  <p:handoutMasterIdLst>
    <p:handoutMasterId r:id="rId17"/>
  </p:handoutMasterIdLst>
  <p:sldIdLst>
    <p:sldId id="4643" r:id="rId5"/>
    <p:sldId id="4644" r:id="rId6"/>
    <p:sldId id="4645" r:id="rId7"/>
    <p:sldId id="4653" r:id="rId8"/>
    <p:sldId id="4646" r:id="rId9"/>
    <p:sldId id="4649" r:id="rId10"/>
    <p:sldId id="4650" r:id="rId11"/>
    <p:sldId id="4647" r:id="rId12"/>
    <p:sldId id="4651" r:id="rId13"/>
    <p:sldId id="4652" r:id="rId14"/>
    <p:sldId id="4648" r:id="rId15"/>
  </p:sldIdLst>
  <p:sldSz cx="12192000" cy="6858000"/>
  <p:notesSz cx="6858000" cy="9144000"/>
  <p:embeddedFontLst>
    <p:embeddedFont>
      <p:font typeface="Geogrotesque JDP" pitchFamily="50" charset="0"/>
      <p:regular r:id="rId18"/>
      <p:bold r:id="rId19"/>
      <p:italic r:id="rId20"/>
      <p:boldItalic r:id="rId21"/>
    </p:embeddedFont>
    <p:embeddedFont>
      <p:font typeface="Geogrotesque JDP Light" pitchFamily="50" charset="0"/>
      <p:regular r:id="rId22"/>
      <p: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Light" panose="02000000000000000000" pitchFamily="2" charset="0"/>
      <p:regular r:id="rId28"/>
      <p:italic r:id="rId29"/>
    </p:embeddedFont>
    <p:embeddedFont>
      <p:font typeface="Roboto Medium" panose="02000000000000000000" pitchFamily="2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919"/>
    <a:srgbClr val="000000"/>
    <a:srgbClr val="0187FC"/>
    <a:srgbClr val="000C23"/>
    <a:srgbClr val="FAFAF9"/>
    <a:srgbClr val="FF00FF"/>
    <a:srgbClr val="02060C"/>
    <a:srgbClr val="313030"/>
    <a:srgbClr val="292929"/>
    <a:srgbClr val="000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1EEB318-68D2-413D-8D9D-776C0A3E2C2C}" styleName="JP Custom Table">
    <a:wholeTbl>
      <a:tcTxStyle>
        <a:fontRef idx="minor"/>
        <a:schemeClr val="dk2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dk2"/>
              </a:solidFill>
            </a:ln>
          </a:top>
          <a:bottom>
            <a:ln w="20000" cmpd="sng">
              <a:solidFill>
                <a:schemeClr val="dk1"/>
              </a:solidFill>
            </a:ln>
          </a:bottom>
          <a:insideH>
            <a:ln w="0" cmpd="sng">
              <a:solidFill>
                <a:schemeClr val="lt1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chemeClr val="accent1">
              <a:tint val="10000"/>
            </a:schemeClr>
          </a:solidFill>
        </a:fill>
      </a:tcStyle>
    </a:band2H>
    <a:band1V>
      <a:tcStyle>
        <a:tcBdr/>
      </a:tcStyle>
    </a:band1V>
    <a:band2V>
      <a:tcStyle>
        <a:tcBdr/>
        <a:fill>
          <a:solidFill>
            <a:schemeClr val="accent1">
              <a:tint val="10000"/>
            </a:schemeClr>
          </a:solidFill>
        </a:fill>
      </a:tcStyle>
    </a:band2V>
    <a:firstRow>
      <a:tcTxStyle b="on">
        <a:fontRef idx="minor"/>
        <a:schemeClr val="lt1"/>
      </a:tcTxStyle>
      <a:tcStyle>
        <a:tcBdr/>
        <a:fill>
          <a:solidFill>
            <a:schemeClr val="dk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u McQuilkin" userId="37b3ae31-780f-4826-9c6f-2f376c0ba8ef" providerId="ADAL" clId="{83865D1A-4A59-B34C-ABF2-80800B4F3F5F}"/>
    <pc:docChg chg="undo custSel modSld">
      <pc:chgData name="Marilu McQuilkin" userId="37b3ae31-780f-4826-9c6f-2f376c0ba8ef" providerId="ADAL" clId="{83865D1A-4A59-B34C-ABF2-80800B4F3F5F}" dt="2025-07-21T21:47:23.312" v="28" actId="20577"/>
      <pc:docMkLst>
        <pc:docMk/>
      </pc:docMkLst>
      <pc:sldChg chg="modSp mod">
        <pc:chgData name="Marilu McQuilkin" userId="37b3ae31-780f-4826-9c6f-2f376c0ba8ef" providerId="ADAL" clId="{83865D1A-4A59-B34C-ABF2-80800B4F3F5F}" dt="2025-07-21T21:47:23.312" v="28" actId="20577"/>
        <pc:sldMkLst>
          <pc:docMk/>
          <pc:sldMk cId="752413988" sldId="4643"/>
        </pc:sldMkLst>
        <pc:spChg chg="mod">
          <ac:chgData name="Marilu McQuilkin" userId="37b3ae31-780f-4826-9c6f-2f376c0ba8ef" providerId="ADAL" clId="{83865D1A-4A59-B34C-ABF2-80800B4F3F5F}" dt="2025-07-21T21:47:20.899" v="27" actId="20577"/>
          <ac:spMkLst>
            <pc:docMk/>
            <pc:sldMk cId="752413988" sldId="4643"/>
            <ac:spMk id="8" creationId="{50879295-7482-E3B7-3EB1-CB38D35098E7}"/>
          </ac:spMkLst>
        </pc:spChg>
        <pc:spChg chg="mod">
          <ac:chgData name="Marilu McQuilkin" userId="37b3ae31-780f-4826-9c6f-2f376c0ba8ef" providerId="ADAL" clId="{83865D1A-4A59-B34C-ABF2-80800B4F3F5F}" dt="2025-07-21T21:47:23.312" v="28" actId="20577"/>
          <ac:spMkLst>
            <pc:docMk/>
            <pc:sldMk cId="752413988" sldId="4643"/>
            <ac:spMk id="10" creationId="{4AA5725A-F215-5E61-F5B7-7A920DE7165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740787008119926"/>
          <c:y val="4.27317766276889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7482823235477825E-2"/>
          <c:y val="0.26321332385447355"/>
          <c:w val="0.9450343535290443"/>
          <c:h val="0.6390116606318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2-B043-AB32-C6139A17CB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4</c:v>
                </c:pt>
                <c:pt idx="3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F2-B043-AB32-C6139A17CB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F2-B043-AB32-C6139A17CB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-16"/>
        <c:axId val="1725758608"/>
        <c:axId val="2040235056"/>
      </c:barChart>
      <c:catAx>
        <c:axId val="172575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bg1"/>
                </a:solidFill>
                <a:latin typeface="Roboto Condensed Condensed Medi" panose="02000000000000000000" pitchFamily="2" charset="0"/>
                <a:ea typeface="Roboto Condensed Condensed Medi" panose="02000000000000000000" pitchFamily="2" charset="0"/>
                <a:cs typeface="+mn-cs"/>
              </a:defRPr>
            </a:pPr>
            <a:endParaRPr lang="en-US"/>
          </a:p>
        </c:txPr>
        <c:crossAx val="2040235056"/>
        <c:crosses val="autoZero"/>
        <c:auto val="1"/>
        <c:lblAlgn val="ctr"/>
        <c:lblOffset val="100"/>
        <c:noMultiLvlLbl val="0"/>
      </c:catAx>
      <c:valAx>
        <c:axId val="2040235056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2575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153412975158242"/>
          <c:y val="0.15061437143190867"/>
          <c:w val="0.58442685919725368"/>
          <c:h val="6.1705598727948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800" b="0">
                <a:solidFill>
                  <a:schemeClr val="bg1"/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758438377588811"/>
          <c:y val="0.20585517888606636"/>
          <c:w val="0.53482498635203402"/>
          <c:h val="0.6825465888098483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EC9-0E4A-B5C2-CAC1F5C97D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EC9-0E4A-B5C2-CAC1F5C97D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EC9-0E4A-B5C2-CAC1F5C97D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EC9-0E4A-B5C2-CAC1F5C97D0E}"/>
              </c:ext>
            </c:extLst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C9-0E4A-B5C2-CAC1F5C97D0E}"/>
                </c:ext>
              </c:extLst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C9-0E4A-B5C2-CAC1F5C97D0E}"/>
                </c:ext>
              </c:extLst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C9-0E4A-B5C2-CAC1F5C97D0E}"/>
                </c:ext>
              </c:extLst>
            </c:dLbl>
            <c:dLbl>
              <c:idx val="3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C9-0E4A-B5C2-CAC1F5C97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C9-0E4A-B5C2-CAC1F5C97D0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399606017385899E-2"/>
          <c:y val="0.19908916368644969"/>
          <c:w val="0.97520078796522824"/>
          <c:h val="0.680576911776508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067049826622993E-2"/>
                  <c:y val="5.3235918552875454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7-BB45-869D-92B5B1DFCC43}"/>
                </c:ext>
              </c:extLst>
            </c:dLbl>
            <c:dLbl>
              <c:idx val="1"/>
              <c:layout>
                <c:manualLayout>
                  <c:x val="-1.5158496166551336E-2"/>
                  <c:y val="-2.6134298282658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37-BB45-869D-92B5B1DFCC43}"/>
                </c:ext>
              </c:extLst>
            </c:dLbl>
            <c:dLbl>
              <c:idx val="2"/>
              <c:layout>
                <c:manualLayout>
                  <c:x val="-2.1921917630580049E-2"/>
                  <c:y val="-3.19419201232496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7-BB45-869D-92B5B1DFCC43}"/>
                </c:ext>
              </c:extLst>
            </c:dLbl>
            <c:dLbl>
              <c:idx val="3"/>
              <c:layout>
                <c:manualLayout>
                  <c:x val="-1.8540206898565632E-2"/>
                  <c:y val="2.0326676442067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37-BB45-869D-92B5B1DFCC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437-BB45-869D-92B5B1DFCC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957708201323112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37-BB45-869D-92B5B1DFCC43}"/>
                </c:ext>
              </c:extLst>
            </c:dLbl>
            <c:dLbl>
              <c:idx val="1"/>
              <c:layout>
                <c:manualLayout>
                  <c:x val="-1.5158496166551336E-2"/>
                  <c:y val="-2.3230487362363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37-BB45-869D-92B5B1DFCC43}"/>
                </c:ext>
              </c:extLst>
            </c:dLbl>
            <c:dLbl>
              <c:idx val="2"/>
              <c:layout>
                <c:manualLayout>
                  <c:x val="-1.9103825353901357E-2"/>
                  <c:y val="3.19419201232496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oboto Condensed Condensed Medi" panose="02000000000000000000" pitchFamily="2" charset="0"/>
                      <a:ea typeface="Roboto Condensed Condensed Medi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062518511759699E-2"/>
                      <c:h val="9.81488091059851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437-BB45-869D-92B5B1DFCC43}"/>
                </c:ext>
              </c:extLst>
            </c:dLbl>
            <c:dLbl>
              <c:idx val="3"/>
              <c:layout>
                <c:manualLayout>
                  <c:x val="-3.8861270598368417E-3"/>
                  <c:y val="-2.90381092029542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437-BB45-869D-92B5B1DFCC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437-BB45-869D-92B5B1DFCC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544738213428908E-2"/>
                  <c:y val="1.16152436811816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437-BB45-869D-92B5B1DFCC43}"/>
                </c:ext>
              </c:extLst>
            </c:dLbl>
            <c:dLbl>
              <c:idx val="1"/>
              <c:layout>
                <c:manualLayout>
                  <c:x val="-1.4654079838728748E-2"/>
                  <c:y val="2.6134298282658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437-BB45-869D-92B5B1DFCC43}"/>
                </c:ext>
              </c:extLst>
            </c:dLbl>
            <c:dLbl>
              <c:idx val="2"/>
              <c:layout>
                <c:manualLayout>
                  <c:x val="-1.2399606017385899E-2"/>
                  <c:y val="3.48457310435450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437-BB45-869D-92B5B1DFCC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oboto Condensed Condensed Medi" panose="02000000000000000000" pitchFamily="2" charset="0"/>
                    <a:ea typeface="Roboto Condensed Condensed Medi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437-BB45-869D-92B5B1DFCC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1868543"/>
        <c:axId val="899658559"/>
      </c:lineChart>
      <c:catAx>
        <c:axId val="89186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bg1"/>
                </a:solidFill>
                <a:latin typeface="Roboto Condensed Condensed Medi" panose="02000000000000000000" pitchFamily="2" charset="0"/>
                <a:ea typeface="Roboto Condensed Condensed Medi" panose="02000000000000000000" pitchFamily="2" charset="0"/>
                <a:cs typeface="+mn-cs"/>
              </a:defRPr>
            </a:pPr>
            <a:endParaRPr lang="en-US"/>
          </a:p>
        </c:txPr>
        <c:crossAx val="899658559"/>
        <c:crosses val="autoZero"/>
        <c:auto val="1"/>
        <c:lblAlgn val="ctr"/>
        <c:lblOffset val="100"/>
        <c:noMultiLvlLbl val="0"/>
      </c:catAx>
      <c:valAx>
        <c:axId val="8996585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91868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934152411483725"/>
          <c:y val="9.97315003808108E-2"/>
          <c:w val="0.34018962610084225"/>
          <c:h val="5.8704310421503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4F1E1F-58F3-5100-A0DB-0575016547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256806-DB6C-A540-545F-8D48659B82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BFED3-A955-4744-94E3-4A329B776A99}" type="datetimeFigureOut">
              <a:rPr lang="en-US" smtClean="0">
                <a:latin typeface="Roboto" panose="02000000000000000000" pitchFamily="2" charset="0"/>
              </a:rPr>
              <a:t>7/23/2025</a:t>
            </a:fld>
            <a:endParaRPr lang="en-US">
              <a:latin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08870-CEED-AC09-129C-CD856BE05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99DB4-3BD6-B188-C5DE-37D666991F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08257-CBDB-7A4C-B4C8-36649352DB8C}" type="slidenum">
              <a:rPr lang="en-US" smtClean="0">
                <a:latin typeface="Roboto" panose="02000000000000000000" pitchFamily="2" charset="0"/>
              </a:rPr>
              <a:t>‹#›</a:t>
            </a:fld>
            <a:endParaRPr lang="en-US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2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B0C307DB-0A7A-DF4E-B1B9-08C8A764989A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5D0E74B0-BD8C-8040-B148-CC5AB8DBA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ACB4-E31E-F54D-9D6D-CE277DA69D59}" type="datetime1">
              <a:rPr lang="en-CA" smtClean="0"/>
              <a:t>2025-07-23</a:t>
            </a:fld>
            <a:endParaRPr lang="en-US"/>
          </a:p>
        </p:txBody>
      </p:sp>
      <p:pic>
        <p:nvPicPr>
          <p:cNvPr id="4" name="Picture 3" descr="A row of cars with lights&#10;&#10;AI-generated content may be incorrect.">
            <a:extLst>
              <a:ext uri="{FF2B5EF4-FFF2-40B4-BE49-F238E27FC236}">
                <a16:creationId xmlns:a16="http://schemas.microsoft.com/office/drawing/2014/main" id="{4577F357-40D4-01BD-033D-DF31C92A30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5" t="25025" r="21190" b="5430"/>
          <a:stretch/>
        </p:blipFill>
        <p:spPr>
          <a:xfrm>
            <a:off x="3537297" y="0"/>
            <a:ext cx="865470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3015F6-75F9-6CA8-C1F1-37197F9D02DD}"/>
              </a:ext>
            </a:extLst>
          </p:cNvPr>
          <p:cNvSpPr/>
          <p:nvPr userDrawn="1"/>
        </p:nvSpPr>
        <p:spPr>
          <a:xfrm>
            <a:off x="-1" y="0"/>
            <a:ext cx="12280737" cy="6858000"/>
          </a:xfrm>
          <a:prstGeom prst="rect">
            <a:avLst/>
          </a:prstGeom>
          <a:gradFill>
            <a:gsLst>
              <a:gs pos="4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06438C-6D26-6AF7-AD6B-D81E2B204462}"/>
              </a:ext>
            </a:extLst>
          </p:cNvPr>
          <p:cNvGrpSpPr/>
          <p:nvPr userDrawn="1"/>
        </p:nvGrpSpPr>
        <p:grpSpPr>
          <a:xfrm>
            <a:off x="6854043" y="-1"/>
            <a:ext cx="2256655" cy="6858001"/>
            <a:chOff x="6854043" y="-1941057"/>
            <a:chExt cx="2256655" cy="481986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6A0535E-C0E1-D5FC-A7FB-B37F0AD041DC}"/>
                </a:ext>
              </a:extLst>
            </p:cNvPr>
            <p:cNvCxnSpPr/>
            <p:nvPr/>
          </p:nvCxnSpPr>
          <p:spPr>
            <a:xfrm>
              <a:off x="6854043" y="-1941057"/>
              <a:ext cx="0" cy="4819868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DE37B4-A778-4477-E82E-3B01675B627A}"/>
                </a:ext>
              </a:extLst>
            </p:cNvPr>
            <p:cNvCxnSpPr/>
            <p:nvPr/>
          </p:nvCxnSpPr>
          <p:spPr>
            <a:xfrm>
              <a:off x="9110698" y="-1941057"/>
              <a:ext cx="0" cy="4819868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8A1527D-5897-6B9F-FDF3-7DADF3C70E40}"/>
              </a:ext>
            </a:extLst>
          </p:cNvPr>
          <p:cNvSpPr/>
          <p:nvPr userDrawn="1"/>
        </p:nvSpPr>
        <p:spPr>
          <a:xfrm>
            <a:off x="0" y="2997767"/>
            <a:ext cx="173621" cy="3170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494F6E-BA52-FCEB-95D0-02B546018C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50" y="639517"/>
            <a:ext cx="2984703" cy="1297404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C010777-E603-82A3-D253-2596E65997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912" y="5385524"/>
            <a:ext cx="3323771" cy="832959"/>
          </a:xfrm>
        </p:spPr>
        <p:txBody>
          <a:bodyPr/>
          <a:lstStyle>
            <a:lvl1pPr>
              <a:defRPr sz="2000" b="1" i="0" cap="all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3pPr>
              <a:defRPr sz="1400" cap="all" baseline="0">
                <a:solidFill>
                  <a:schemeClr val="bg1"/>
                </a:solidFill>
              </a:defRPr>
            </a:lvl3pPr>
            <a:lvl4pPr>
              <a:defRPr sz="1400" cap="all"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First Last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Company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783B039-6F33-0B6C-B1E1-53D5A9512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250" y="2997767"/>
            <a:ext cx="7059177" cy="2337282"/>
          </a:xfrm>
        </p:spPr>
        <p:txBody>
          <a:bodyPr tIns="0" bIns="0" anchor="b"/>
          <a:lstStyle>
            <a:lvl1pPr marL="0" marR="5080" indent="0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9600" b="0" i="0" kern="1200" cap="all" spc="-300" baseline="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  <a:effectLst>
                  <a:outerShdw blurRad="694308" sx="102000" sy="102000" algn="ctr" rotWithShape="0">
                    <a:prstClr val="black">
                      <a:alpha val="53143"/>
                    </a:prstClr>
                  </a:outerShdw>
                </a:effectLst>
                <a:latin typeface="Geogrotesque JDP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13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21B266-102A-DFE3-B487-120B60881DE8}"/>
              </a:ext>
            </a:extLst>
          </p:cNvPr>
          <p:cNvGrpSpPr/>
          <p:nvPr userDrawn="1"/>
        </p:nvGrpSpPr>
        <p:grpSpPr>
          <a:xfrm>
            <a:off x="1" y="0"/>
            <a:ext cx="12192000" cy="4061243"/>
            <a:chOff x="1" y="0"/>
            <a:chExt cx="12192000" cy="40612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EC4876-20FE-5F7B-30C0-C8E8DCF18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/>
            <a:stretch/>
          </p:blipFill>
          <p:spPr>
            <a:xfrm>
              <a:off x="4135" y="0"/>
              <a:ext cx="12183729" cy="40612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5C8839-C8C9-A38B-0203-5643A24A016D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3CB5ED-B033-9304-EC9D-F7ED6C4E7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5E59E9B-7940-A71F-9EEB-9C55390DD7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3BF1230-62C1-39E7-7561-210A97E9B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pic>
        <p:nvPicPr>
          <p:cNvPr id="3" name="Picture 2" descr="A row of cars with lights&#10;&#10;AI-generated content may be incorrect.">
            <a:extLst>
              <a:ext uri="{FF2B5EF4-FFF2-40B4-BE49-F238E27FC236}">
                <a16:creationId xmlns:a16="http://schemas.microsoft.com/office/drawing/2014/main" id="{7ED84BDB-2B9B-421D-B9EE-6A03C88BDC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83" t="8686" b="31885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  <a:solidFill>
            <a:srgbClr val="191919"/>
          </a:solidFill>
        </p:spPr>
      </p:pic>
      <p:sp>
        <p:nvSpPr>
          <p:cNvPr id="5" name="Text Placeholder 47">
            <a:extLst>
              <a:ext uri="{FF2B5EF4-FFF2-40B4-BE49-F238E27FC236}">
                <a16:creationId xmlns:a16="http://schemas.microsoft.com/office/drawing/2014/main" id="{A8BBAA1D-302B-C1EC-BAFD-43BC94A78C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5312" y="1919135"/>
            <a:ext cx="11596688" cy="2026564"/>
          </a:xfrm>
          <a:solidFill>
            <a:srgbClr val="000000">
              <a:alpha val="80000"/>
            </a:srgbClr>
          </a:solidFill>
        </p:spPr>
        <p:txBody>
          <a:bodyPr wrap="square" lIns="251999" tIns="182880" bIns="137160" anchor="ctr">
            <a:noAutofit/>
          </a:bodyPr>
          <a:lstStyle/>
          <a:p>
            <a:pPr>
              <a:spcAft>
                <a:spcPts val="900"/>
              </a:spcAft>
            </a:pP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DAF9B-C8A7-2796-CF0F-223B8DE24C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1979" y="351560"/>
            <a:ext cx="2797467" cy="12160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961AC-4CA5-1A9E-AC36-DC7D09BC87AE}"/>
              </a:ext>
            </a:extLst>
          </p:cNvPr>
          <p:cNvGrpSpPr/>
          <p:nvPr userDrawn="1"/>
        </p:nvGrpSpPr>
        <p:grpSpPr>
          <a:xfrm>
            <a:off x="5238987" y="2169654"/>
            <a:ext cx="2627358" cy="4688345"/>
            <a:chOff x="5238987" y="1919135"/>
            <a:chExt cx="2627358" cy="481986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1E59F5-3FB8-785E-E79D-2BAA7D695F2A}"/>
                </a:ext>
              </a:extLst>
            </p:cNvPr>
            <p:cNvCxnSpPr>
              <a:cxnSpLocks/>
            </p:cNvCxnSpPr>
            <p:nvPr/>
          </p:nvCxnSpPr>
          <p:spPr>
            <a:xfrm>
              <a:off x="5238987" y="1919135"/>
              <a:ext cx="0" cy="4819868"/>
            </a:xfrm>
            <a:prstGeom prst="line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26E7EA-BF4A-CC75-6024-BB303E2C264B}"/>
                </a:ext>
              </a:extLst>
            </p:cNvPr>
            <p:cNvCxnSpPr>
              <a:cxnSpLocks/>
            </p:cNvCxnSpPr>
            <p:nvPr/>
          </p:nvCxnSpPr>
          <p:spPr>
            <a:xfrm>
              <a:off x="7866345" y="1919135"/>
              <a:ext cx="0" cy="4819868"/>
            </a:xfrm>
            <a:prstGeom prst="line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DF7E59F-E0E3-F418-45F6-E1D23A78FC26}"/>
              </a:ext>
            </a:extLst>
          </p:cNvPr>
          <p:cNvSpPr txBox="1"/>
          <p:nvPr userDrawn="1"/>
        </p:nvSpPr>
        <p:spPr>
          <a:xfrm>
            <a:off x="595312" y="428624"/>
            <a:ext cx="6794338" cy="1318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8800" b="0" kern="1200" cap="none" spc="-150" baseline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</a:gradFill>
                <a:latin typeface="Geogrotesque JDP Light" pitchFamily="2" charset="0"/>
                <a:ea typeface="Roboto" panose="02000000000000000000" pitchFamily="2" charset="0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0975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alf and Half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737BA-6505-35CB-05C7-A4ED6D936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340" r="-23155" b="26571"/>
          <a:stretch/>
        </p:blipFill>
        <p:spPr>
          <a:xfrm>
            <a:off x="-2" y="-8908"/>
            <a:ext cx="10224712" cy="68669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91A8C6-6C7B-4E82-75ED-5A50D3119EA2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919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ACD70-8FB8-8217-1663-B28C9253145C}"/>
              </a:ext>
            </a:extLst>
          </p:cNvPr>
          <p:cNvGrpSpPr/>
          <p:nvPr userDrawn="1"/>
        </p:nvGrpSpPr>
        <p:grpSpPr>
          <a:xfrm>
            <a:off x="6091864" y="0"/>
            <a:ext cx="6100136" cy="4061243"/>
            <a:chOff x="6091864" y="0"/>
            <a:chExt cx="6100136" cy="40612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A22C59-F351-C7F8-1C6C-D42AB8DF0F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2000"/>
            </a:blip>
            <a:srcRect l="49966"/>
            <a:stretch>
              <a:fillRect/>
            </a:stretch>
          </p:blipFill>
          <p:spPr>
            <a:xfrm>
              <a:off x="6091864" y="0"/>
              <a:ext cx="6096000" cy="406124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FBA8D76-658B-4A10-E7A6-873FCBFD4EE2}"/>
                </a:ext>
              </a:extLst>
            </p:cNvPr>
            <p:cNvSpPr/>
            <p:nvPr userDrawn="1"/>
          </p:nvSpPr>
          <p:spPr>
            <a:xfrm>
              <a:off x="6095999" y="2772089"/>
              <a:ext cx="6096001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A4DE1C-4590-682F-9C40-5062F5108F3C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68DADE3F-5916-B696-56F8-B3A717B02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6AE8373-6E5A-E75A-3D39-849EE07BB2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029E9567-A023-940B-95A8-74BAD4338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6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ith Discriptions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5A26E98-1AA4-357D-C1B3-BC561BE8AE58}"/>
              </a:ext>
            </a:extLst>
          </p:cNvPr>
          <p:cNvGrpSpPr/>
          <p:nvPr userDrawn="1"/>
        </p:nvGrpSpPr>
        <p:grpSpPr>
          <a:xfrm rot="10800000">
            <a:off x="1" y="3886392"/>
            <a:ext cx="12192000" cy="2946940"/>
            <a:chOff x="1" y="1114303"/>
            <a:chExt cx="12192000" cy="2946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B2B8AA-9DDC-6829-09E6-3DC0D4DEB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 t="27437"/>
            <a:stretch/>
          </p:blipFill>
          <p:spPr>
            <a:xfrm>
              <a:off x="4136" y="1114303"/>
              <a:ext cx="12183729" cy="294694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D4E8617-E637-AADE-84A9-47DD535C8FEC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2062E8-B57A-7D4F-BFC3-7F2B2C7A50DA}"/>
              </a:ext>
            </a:extLst>
          </p:cNvPr>
          <p:cNvGrpSpPr/>
          <p:nvPr userDrawn="1"/>
        </p:nvGrpSpPr>
        <p:grpSpPr>
          <a:xfrm>
            <a:off x="1" y="0"/>
            <a:ext cx="12192000" cy="4061243"/>
            <a:chOff x="1" y="0"/>
            <a:chExt cx="12192000" cy="40612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53BBE9-1FE5-9760-8AEA-259B9902C6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/>
            <a:stretch/>
          </p:blipFill>
          <p:spPr>
            <a:xfrm>
              <a:off x="4135" y="0"/>
              <a:ext cx="12183729" cy="4061243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5635760-6FFC-385B-C242-AE3EEB3E3383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48E73E8-EF0E-5C40-C509-9C124E9B8AB9}"/>
              </a:ext>
            </a:extLst>
          </p:cNvPr>
          <p:cNvSpPr/>
          <p:nvPr userDrawn="1"/>
        </p:nvSpPr>
        <p:spPr>
          <a:xfrm>
            <a:off x="4134" y="609312"/>
            <a:ext cx="12187867" cy="5639377"/>
          </a:xfrm>
          <a:prstGeom prst="rect">
            <a:avLst/>
          </a:prstGeom>
          <a:solidFill>
            <a:schemeClr val="tx1">
              <a:alpha val="8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5A14805-B423-512C-93B9-D4EF334AF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5997" y="2023050"/>
            <a:ext cx="5383091" cy="2811901"/>
          </a:xfrm>
        </p:spPr>
        <p:txBody>
          <a:bodyPr lIns="0" rIns="0" anchor="ctr">
            <a:normAutofit/>
          </a:bodyPr>
          <a:lstStyle>
            <a:lvl1pPr marL="0" indent="0">
              <a:buNone/>
              <a:tabLst/>
              <a:defRPr sz="2000" b="0" cap="none" baseline="0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2pPr>
            <a:lvl3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3pPr>
            <a:lvl4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4pPr>
            <a:lvl5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5pPr>
            <a:lvl6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6pPr>
            <a:lvl7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7pPr>
            <a:lvl8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8pPr>
            <a:lvl9pPr marL="0" indent="0">
              <a:buNone/>
              <a:tabLst/>
              <a:defRPr sz="1400" b="1" cap="all" baseline="0">
                <a:solidFill>
                  <a:schemeClr val="accent2"/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4E670413-2FDE-448A-EB19-9AA8DD79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23049"/>
            <a:ext cx="5248421" cy="2811902"/>
          </a:xfrm>
          <a:effectLst/>
        </p:spPr>
        <p:txBody>
          <a:bodyPr anchor="ctr"/>
          <a:lstStyle>
            <a:lvl1pPr marL="0" marR="0" indent="0" algn="l" defTabSz="914377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5400" b="0" i="0" u="none" strike="noStrike" kern="1200" cap="all" spc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ＭＳ Ｐゴシック" charset="0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56A62-585C-CBCB-0BF9-E4001609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2304-B4C6-7B49-990E-EAC577EFDE4A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E1A032-090A-DEC3-562A-EE3CFC99E13C}"/>
              </a:ext>
            </a:extLst>
          </p:cNvPr>
          <p:cNvGrpSpPr/>
          <p:nvPr userDrawn="1"/>
        </p:nvGrpSpPr>
        <p:grpSpPr>
          <a:xfrm>
            <a:off x="-210993" y="-269571"/>
            <a:ext cx="12607636" cy="7378396"/>
            <a:chOff x="-207818" y="-269571"/>
            <a:chExt cx="12607636" cy="73783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306D304-AF62-6684-8FFF-0591DE882FEC}"/>
                </a:ext>
              </a:extLst>
            </p:cNvPr>
            <p:cNvGrpSpPr/>
            <p:nvPr userDrawn="1"/>
          </p:nvGrpSpPr>
          <p:grpSpPr>
            <a:xfrm>
              <a:off x="12192000" y="333375"/>
              <a:ext cx="207818" cy="6193290"/>
              <a:chOff x="12192000" y="333375"/>
              <a:chExt cx="352926" cy="619329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201BBC3-F11D-B4F0-2353-4B18D21B3F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3337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2623D81-EEE1-7117-66DF-87D32CE76C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97103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3CD36B3-E003-04CF-71B6-89F7DB9BF2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5208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02FD49C-B7D1-8A95-8D9E-BF5168A19E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2738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095F7B7-66D1-4CD4-6703-14A6C18F4E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52666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58A1274-174B-5456-BD78-24D076785C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5842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CB1D12C-1B04-99F5-1F8C-AFCD2287D4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89899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5D23D80-6E94-06AB-8510-1E88853FEF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019103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E04440-10AB-164E-A438-1A19EB06F84F}"/>
                </a:ext>
              </a:extLst>
            </p:cNvPr>
            <p:cNvGrpSpPr/>
            <p:nvPr userDrawn="1"/>
          </p:nvGrpSpPr>
          <p:grpSpPr>
            <a:xfrm>
              <a:off x="334963" y="6858000"/>
              <a:ext cx="11534775" cy="250825"/>
              <a:chOff x="334963" y="6858000"/>
              <a:chExt cx="11534775" cy="250825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7EAC046-88EC-FE45-57AD-CD797A2BF9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334963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E612027-2517-AC85-A720-E3F44E572A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6097409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0FB9012-F2E3-3967-6CB7-F9B39A4FCD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869738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2B623BD-6BED-2D91-8D2E-8583C2FC0809}"/>
                </a:ext>
              </a:extLst>
            </p:cNvPr>
            <p:cNvGrpSpPr/>
            <p:nvPr userDrawn="1"/>
          </p:nvGrpSpPr>
          <p:grpSpPr>
            <a:xfrm>
              <a:off x="-207818" y="332015"/>
              <a:ext cx="207818" cy="6194650"/>
              <a:chOff x="12192000" y="333375"/>
              <a:chExt cx="352926" cy="619465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E97774A-D963-3441-20D0-A57FC73F54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3337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8F598BA-02F4-1B17-FAAA-62C0EC6BEF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97103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3963E3C-263B-A210-6A90-D4FEA168DC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5208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44804CC-57A9-1E1E-BA9A-31D66AE431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27516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0767D48-9F22-F00F-9C2D-DF9A4D1F08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5280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777B3AD-901B-C22F-E1D9-E48CBC2C11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5842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00F26A7-E3CB-F649-1232-39ABA3524C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89899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8EA440-736D-F3E9-2D7F-AF42FC3A7F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771678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EBE8285-309C-8C34-85BB-C57EABF631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028088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2DA82F6-B86A-F96D-4A6E-5293E65A34AB}"/>
                </a:ext>
              </a:extLst>
            </p:cNvPr>
            <p:cNvGrpSpPr/>
            <p:nvPr userDrawn="1"/>
          </p:nvGrpSpPr>
          <p:grpSpPr>
            <a:xfrm>
              <a:off x="334963" y="-269571"/>
              <a:ext cx="11534775" cy="250825"/>
              <a:chOff x="334963" y="-269571"/>
              <a:chExt cx="11534775" cy="25082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6073D7-AAF6-AD28-8661-ECAAEE0A41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334963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99DD13D-9483-D473-0B87-E53DB9D775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6097409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E52605-7EBD-B6F4-8F97-4A880F8359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869738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E3735E-FBE1-BFB6-5CE2-128EE8B1D234}"/>
              </a:ext>
            </a:extLst>
          </p:cNvPr>
          <p:cNvGrpSpPr/>
          <p:nvPr userDrawn="1"/>
        </p:nvGrpSpPr>
        <p:grpSpPr>
          <a:xfrm>
            <a:off x="8127400" y="206743"/>
            <a:ext cx="3862806" cy="195826"/>
            <a:chOff x="7994230" y="392683"/>
            <a:chExt cx="5279995" cy="267671"/>
          </a:xfrm>
        </p:grpSpPr>
        <p:pic>
          <p:nvPicPr>
            <p:cNvPr id="13" name="Picture 12" descr="A red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6F07BB2C-ACC3-A4F1-96DC-7EC75B731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230" y="392683"/>
              <a:ext cx="2411714" cy="26767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06226C-691C-6238-BC63-620409B32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319" t="85919"/>
            <a:stretch/>
          </p:blipFill>
          <p:spPr>
            <a:xfrm>
              <a:off x="10613159" y="415034"/>
              <a:ext cx="2661066" cy="237143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C71E5-3D87-29E0-A395-8AC0AD8D3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93C567F-CC3C-4F21-1745-476ADC7D2F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2CCAA8-CA52-B879-EEB5-D1ED299F3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56A62-585C-CBCB-0BF9-E4001609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2304-B4C6-7B49-990E-EAC577EFDE4A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E1A032-090A-DEC3-562A-EE3CFC99E13C}"/>
              </a:ext>
            </a:extLst>
          </p:cNvPr>
          <p:cNvGrpSpPr/>
          <p:nvPr userDrawn="1"/>
        </p:nvGrpSpPr>
        <p:grpSpPr>
          <a:xfrm>
            <a:off x="-210993" y="-269571"/>
            <a:ext cx="12607636" cy="7378396"/>
            <a:chOff x="-207818" y="-269571"/>
            <a:chExt cx="12607636" cy="73783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306D304-AF62-6684-8FFF-0591DE882FEC}"/>
                </a:ext>
              </a:extLst>
            </p:cNvPr>
            <p:cNvGrpSpPr/>
            <p:nvPr userDrawn="1"/>
          </p:nvGrpSpPr>
          <p:grpSpPr>
            <a:xfrm>
              <a:off x="12192000" y="333375"/>
              <a:ext cx="207818" cy="6193290"/>
              <a:chOff x="12192000" y="333375"/>
              <a:chExt cx="352926" cy="619329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201BBC3-F11D-B4F0-2353-4B18D21B3F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3337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2623D81-EEE1-7117-66DF-87D32CE76C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97103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3CD36B3-E003-04CF-71B6-89F7DB9BF2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5208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02FD49C-B7D1-8A95-8D9E-BF5168A19E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2738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095F7B7-66D1-4CD4-6703-14A6C18F4E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52666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58A1274-174B-5456-BD78-24D076785C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5842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CB1D12C-1B04-99F5-1F8C-AFCD2287D4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89899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5D23D80-6E94-06AB-8510-1E88853FEF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019103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E04440-10AB-164E-A438-1A19EB06F84F}"/>
                </a:ext>
              </a:extLst>
            </p:cNvPr>
            <p:cNvGrpSpPr/>
            <p:nvPr userDrawn="1"/>
          </p:nvGrpSpPr>
          <p:grpSpPr>
            <a:xfrm>
              <a:off x="334963" y="6858000"/>
              <a:ext cx="11534775" cy="250825"/>
              <a:chOff x="334963" y="6858000"/>
              <a:chExt cx="11534775" cy="250825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7EAC046-88EC-FE45-57AD-CD797A2BF9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334963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E612027-2517-AC85-A720-E3F44E572A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6097409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0FB9012-F2E3-3967-6CB7-F9B39A4FCD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869738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2B623BD-6BED-2D91-8D2E-8583C2FC0809}"/>
                </a:ext>
              </a:extLst>
            </p:cNvPr>
            <p:cNvGrpSpPr/>
            <p:nvPr userDrawn="1"/>
          </p:nvGrpSpPr>
          <p:grpSpPr>
            <a:xfrm>
              <a:off x="-207818" y="332015"/>
              <a:ext cx="207818" cy="6194650"/>
              <a:chOff x="12192000" y="333375"/>
              <a:chExt cx="352926" cy="619465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E97774A-D963-3441-20D0-A57FC73F54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3337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8F598BA-02F4-1B17-FAAA-62C0EC6BEF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97103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3963E3C-263B-A210-6A90-D4FEA168DC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5208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44804CC-57A9-1E1E-BA9A-31D66AE431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27516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0767D48-9F22-F00F-9C2D-DF9A4D1F08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5280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777B3AD-901B-C22F-E1D9-E48CBC2C11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5842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00F26A7-E3CB-F649-1232-39ABA3524C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89899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8EA440-736D-F3E9-2D7F-AF42FC3A7FC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771678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EBE8285-309C-8C34-85BB-C57EABF631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028088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2DA82F6-B86A-F96D-4A6E-5293E65A34AB}"/>
                </a:ext>
              </a:extLst>
            </p:cNvPr>
            <p:cNvGrpSpPr/>
            <p:nvPr userDrawn="1"/>
          </p:nvGrpSpPr>
          <p:grpSpPr>
            <a:xfrm>
              <a:off x="334963" y="-269571"/>
              <a:ext cx="11534775" cy="250825"/>
              <a:chOff x="334963" y="-269571"/>
              <a:chExt cx="11534775" cy="250825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6073D7-AAF6-AD28-8661-ECAAEE0A41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334963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99DD13D-9483-D473-0B87-E53DB9D775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6097409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E52605-7EBD-B6F4-8F97-4A880F8359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869738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C71E5-3D87-29E0-A395-8AC0AD8D3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93C567F-CC3C-4F21-1745-476ADC7D2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2CCAA8-CA52-B879-EEB5-D1ED299F3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 descr="A car with lights on&#10;&#10;AI-generated content may be incorrect.">
            <a:extLst>
              <a:ext uri="{FF2B5EF4-FFF2-40B4-BE49-F238E27FC236}">
                <a16:creationId xmlns:a16="http://schemas.microsoft.com/office/drawing/2014/main" id="{EB70C10A-783E-8ED2-AC2D-088CA7E350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4879" r="14897"/>
          <a:stretch>
            <a:fillRect/>
          </a:stretch>
        </p:blipFill>
        <p:spPr>
          <a:xfrm>
            <a:off x="-1" y="-18746"/>
            <a:ext cx="12188825" cy="68767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0D19A84-BCB8-3E8C-FC26-122CBA4E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35" y="373131"/>
            <a:ext cx="11242522" cy="1400107"/>
          </a:xfrm>
        </p:spPr>
        <p:txBody>
          <a:bodyPr/>
          <a:lstStyle>
            <a:lvl1pPr algn="ctr">
              <a:lnSpc>
                <a:spcPct val="80000"/>
              </a:lnSpc>
              <a:spcAft>
                <a:spcPts val="600"/>
              </a:spcAft>
              <a:defRPr sz="6000" b="0" i="0">
                <a:latin typeface="Geogrotesque JDP" pitchFamily="2" charset="0"/>
                <a:ea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FD2415-1022-90FF-2091-60F58DF77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3009" y="6094321"/>
            <a:ext cx="3632274" cy="4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21B266-102A-DFE3-B487-120B60881DE8}"/>
              </a:ext>
            </a:extLst>
          </p:cNvPr>
          <p:cNvGrpSpPr/>
          <p:nvPr userDrawn="1"/>
        </p:nvGrpSpPr>
        <p:grpSpPr>
          <a:xfrm>
            <a:off x="1" y="0"/>
            <a:ext cx="12192000" cy="4061243"/>
            <a:chOff x="1" y="0"/>
            <a:chExt cx="12192000" cy="40612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EC4876-20FE-5F7B-30C0-C8E8DCF18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/>
            <a:stretch/>
          </p:blipFill>
          <p:spPr>
            <a:xfrm>
              <a:off x="4135" y="0"/>
              <a:ext cx="12183729" cy="40612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5C8839-C8C9-A38B-0203-5643A24A016D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2ED524ED-B62A-FAD3-3DC5-9E43B7097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114" y="540176"/>
            <a:ext cx="1423686" cy="5209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DAEED-D7B8-8D36-873E-A7AA0E9E5B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344" y="1143000"/>
            <a:ext cx="9577449" cy="304800"/>
          </a:xfrm>
        </p:spPr>
        <p:txBody>
          <a:bodyPr/>
          <a:lstStyle>
            <a:lvl1pPr>
              <a:defRPr sz="1200" b="0" i="0" cap="all" spc="160" baseline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Subtitle description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9B8A94E-22AD-6287-0706-4E6DB135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6" y="476118"/>
            <a:ext cx="9577448" cy="66688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D53A8D31-7945-C9E8-EB83-F9C4E8A4D3D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9075" y="1689299"/>
            <a:ext cx="11265725" cy="4373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B6366CA-640D-C20D-7585-AA89EA5F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8861271-CB28-1C46-0FC7-CE0DB683EA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0C849F-C42B-4268-7DC4-4BA8F4FA0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1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Alt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21B266-102A-DFE3-B487-120B60881DE8}"/>
              </a:ext>
            </a:extLst>
          </p:cNvPr>
          <p:cNvGrpSpPr/>
          <p:nvPr userDrawn="1"/>
        </p:nvGrpSpPr>
        <p:grpSpPr>
          <a:xfrm>
            <a:off x="1" y="0"/>
            <a:ext cx="12192000" cy="4061243"/>
            <a:chOff x="1" y="0"/>
            <a:chExt cx="12192000" cy="40612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EC4876-20FE-5F7B-30C0-C8E8DCF18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/>
            <a:stretch/>
          </p:blipFill>
          <p:spPr>
            <a:xfrm>
              <a:off x="4135" y="0"/>
              <a:ext cx="12183729" cy="40612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5C8839-C8C9-A38B-0203-5643A24A016D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03630EC-6D7F-032F-1FEB-D91413736002}"/>
              </a:ext>
            </a:extLst>
          </p:cNvPr>
          <p:cNvSpPr/>
          <p:nvPr userDrawn="1"/>
        </p:nvSpPr>
        <p:spPr>
          <a:xfrm>
            <a:off x="464344" y="1796389"/>
            <a:ext cx="11284743" cy="4225000"/>
          </a:xfrm>
          <a:prstGeom prst="rect">
            <a:avLst/>
          </a:prstGeom>
          <a:solidFill>
            <a:schemeClr val="tx1">
              <a:alpha val="852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D524ED-B62A-FAD3-3DC5-9E43B7097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114" y="540176"/>
            <a:ext cx="1423686" cy="5209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DAEED-D7B8-8D36-873E-A7AA0E9E5B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344" y="1143000"/>
            <a:ext cx="9577449" cy="304800"/>
          </a:xfrm>
        </p:spPr>
        <p:txBody>
          <a:bodyPr/>
          <a:lstStyle>
            <a:lvl1pPr>
              <a:defRPr sz="1200" b="0" i="0" cap="all" spc="160" baseline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Subtitle description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9B8A94E-22AD-6287-0706-4E6DB135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6" y="476118"/>
            <a:ext cx="9577448" cy="66688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D53A8D31-7945-C9E8-EB83-F9C4E8A4D3D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7677" y="1963978"/>
            <a:ext cx="10938076" cy="3889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B6366CA-640D-C20D-7585-AA89EA5F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8861271-CB28-1C46-0FC7-CE0DB683EA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0C849F-C42B-4268-7DC4-4BA8F4FA0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21B266-102A-DFE3-B487-120B60881DE8}"/>
              </a:ext>
            </a:extLst>
          </p:cNvPr>
          <p:cNvGrpSpPr/>
          <p:nvPr userDrawn="1"/>
        </p:nvGrpSpPr>
        <p:grpSpPr>
          <a:xfrm>
            <a:off x="1" y="0"/>
            <a:ext cx="12192000" cy="4061243"/>
            <a:chOff x="1" y="0"/>
            <a:chExt cx="12192000" cy="40612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EC4876-20FE-5F7B-30C0-C8E8DCF18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/>
            <a:stretch/>
          </p:blipFill>
          <p:spPr>
            <a:xfrm>
              <a:off x="4135" y="0"/>
              <a:ext cx="12183729" cy="40612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5C8839-C8C9-A38B-0203-5643A24A016D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2ED524ED-B62A-FAD3-3DC5-9E43B7097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114" y="540176"/>
            <a:ext cx="1423686" cy="5209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DAEED-D7B8-8D36-873E-A7AA0E9E5B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344" y="1143000"/>
            <a:ext cx="9577449" cy="304800"/>
          </a:xfrm>
        </p:spPr>
        <p:txBody>
          <a:bodyPr/>
          <a:lstStyle>
            <a:lvl1pPr>
              <a:defRPr sz="1200" b="0" i="0" cap="all" spc="160" baseline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Subtitle description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9B8A94E-22AD-6287-0706-4E6DB135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6" y="476118"/>
            <a:ext cx="9577448" cy="66688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B6366CA-640D-C20D-7585-AA89EA5F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8861271-CB28-1C46-0FC7-CE0DB683EA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0C849F-C42B-4268-7DC4-4BA8F4FA0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2B025E-7A29-AB8B-6809-8D7878E16470}"/>
              </a:ext>
            </a:extLst>
          </p:cNvPr>
          <p:cNvSpPr/>
          <p:nvPr userDrawn="1"/>
        </p:nvSpPr>
        <p:spPr>
          <a:xfrm>
            <a:off x="464345" y="1796389"/>
            <a:ext cx="3606210" cy="4225000"/>
          </a:xfrm>
          <a:prstGeom prst="rect">
            <a:avLst/>
          </a:prstGeom>
          <a:solidFill>
            <a:schemeClr val="tx1">
              <a:alpha val="852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6E3303B-A97A-1669-D511-1300D2DD654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5500" y="1957502"/>
            <a:ext cx="3263900" cy="3902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6E15D2-5163-6436-46C2-594A3AAC23A9}"/>
              </a:ext>
            </a:extLst>
          </p:cNvPr>
          <p:cNvSpPr/>
          <p:nvPr userDrawn="1"/>
        </p:nvSpPr>
        <p:spPr>
          <a:xfrm>
            <a:off x="4299386" y="1796389"/>
            <a:ext cx="3606210" cy="4225000"/>
          </a:xfrm>
          <a:prstGeom prst="rect">
            <a:avLst/>
          </a:prstGeom>
          <a:solidFill>
            <a:schemeClr val="tx1">
              <a:alpha val="852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A8AC796F-0CD5-532C-1266-CC3AE0ACEC5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470541" y="1957502"/>
            <a:ext cx="3263900" cy="3902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092FE2-F334-27E9-5280-ED89402A6B3C}"/>
              </a:ext>
            </a:extLst>
          </p:cNvPr>
          <p:cNvSpPr/>
          <p:nvPr userDrawn="1"/>
        </p:nvSpPr>
        <p:spPr>
          <a:xfrm>
            <a:off x="8134427" y="1796389"/>
            <a:ext cx="3606210" cy="4225000"/>
          </a:xfrm>
          <a:prstGeom prst="rect">
            <a:avLst/>
          </a:prstGeom>
          <a:solidFill>
            <a:schemeClr val="tx1">
              <a:alpha val="852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0B280816-09E4-DC08-A358-1CBBA4BE2F3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305582" y="1957502"/>
            <a:ext cx="3263900" cy="3902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04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900-4CAC-1545-8FDE-9FBD2A1EDEF6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21B266-102A-DFE3-B487-120B60881DE8}"/>
              </a:ext>
            </a:extLst>
          </p:cNvPr>
          <p:cNvGrpSpPr/>
          <p:nvPr userDrawn="1"/>
        </p:nvGrpSpPr>
        <p:grpSpPr>
          <a:xfrm>
            <a:off x="1" y="0"/>
            <a:ext cx="12192000" cy="4061243"/>
            <a:chOff x="1" y="0"/>
            <a:chExt cx="12192000" cy="40612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EC4876-20FE-5F7B-30C0-C8E8DCF18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2000"/>
            </a:blip>
            <a:srcRect/>
            <a:stretch/>
          </p:blipFill>
          <p:spPr>
            <a:xfrm>
              <a:off x="4135" y="0"/>
              <a:ext cx="12183729" cy="40612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5C8839-C8C9-A38B-0203-5643A24A016D}"/>
                </a:ext>
              </a:extLst>
            </p:cNvPr>
            <p:cNvSpPr/>
            <p:nvPr userDrawn="1"/>
          </p:nvSpPr>
          <p:spPr>
            <a:xfrm>
              <a:off x="1" y="2772089"/>
              <a:ext cx="12192000" cy="1289154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2ED524ED-B62A-FAD3-3DC5-9E43B7097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1114" y="540176"/>
            <a:ext cx="1423686" cy="5209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DAEED-D7B8-8D36-873E-A7AA0E9E5B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344" y="1143000"/>
            <a:ext cx="9577449" cy="304800"/>
          </a:xfrm>
        </p:spPr>
        <p:txBody>
          <a:bodyPr/>
          <a:lstStyle>
            <a:lvl1pPr>
              <a:defRPr sz="1200" b="0" i="0" cap="all" spc="160" baseline="0">
                <a:solidFill>
                  <a:schemeClr val="accent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Subtitle description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9B8A94E-22AD-6287-0706-4E6DB135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6" y="476118"/>
            <a:ext cx="9577448" cy="66688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B6366CA-640D-C20D-7585-AA89EA5F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8861271-CB28-1C46-0FC7-CE0DB683EA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70C849F-C42B-4268-7DC4-4BA8F4FA0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2B025E-7A29-AB8B-6809-8D7878E16470}"/>
              </a:ext>
            </a:extLst>
          </p:cNvPr>
          <p:cNvSpPr/>
          <p:nvPr userDrawn="1"/>
        </p:nvSpPr>
        <p:spPr>
          <a:xfrm>
            <a:off x="491926" y="1796389"/>
            <a:ext cx="5503637" cy="4225000"/>
          </a:xfrm>
          <a:prstGeom prst="rect">
            <a:avLst/>
          </a:prstGeom>
          <a:solidFill>
            <a:schemeClr val="tx1">
              <a:alpha val="852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6E3303B-A97A-1669-D511-1300D2DD654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9152" y="1957502"/>
            <a:ext cx="5149184" cy="3902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6E15D2-5163-6436-46C2-594A3AAC23A9}"/>
              </a:ext>
            </a:extLst>
          </p:cNvPr>
          <p:cNvSpPr/>
          <p:nvPr userDrawn="1"/>
        </p:nvSpPr>
        <p:spPr>
          <a:xfrm>
            <a:off x="6245451" y="1796389"/>
            <a:ext cx="5503637" cy="4225000"/>
          </a:xfrm>
          <a:prstGeom prst="rect">
            <a:avLst/>
          </a:prstGeom>
          <a:solidFill>
            <a:schemeClr val="tx1">
              <a:alpha val="852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A8AC796F-0CD5-532C-1266-CC3AE0ACEC5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422677" y="1957502"/>
            <a:ext cx="5149184" cy="39027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769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C716204-E380-783E-4588-962F8A6A5B30}"/>
              </a:ext>
            </a:extLst>
          </p:cNvPr>
          <p:cNvGrpSpPr/>
          <p:nvPr userDrawn="1"/>
        </p:nvGrpSpPr>
        <p:grpSpPr>
          <a:xfrm>
            <a:off x="3444332" y="0"/>
            <a:ext cx="8747668" cy="6857999"/>
            <a:chOff x="1839099" y="-697756"/>
            <a:chExt cx="10344260" cy="81096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8251C1-926F-707C-0824-3E1F6E7788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alphaModFix amt="7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391" r="-157" b="29692"/>
            <a:stretch/>
          </p:blipFill>
          <p:spPr>
            <a:xfrm>
              <a:off x="1839100" y="-694200"/>
              <a:ext cx="10344259" cy="809627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39388C-DB16-50BC-4C75-411CA663030E}"/>
                </a:ext>
              </a:extLst>
            </p:cNvPr>
            <p:cNvSpPr/>
            <p:nvPr userDrawn="1"/>
          </p:nvSpPr>
          <p:spPr>
            <a:xfrm>
              <a:off x="1839099" y="-697756"/>
              <a:ext cx="10094400" cy="8109695"/>
            </a:xfrm>
            <a:prstGeom prst="rect">
              <a:avLst/>
            </a:prstGeom>
            <a:gradFill flip="none" rotWithShape="1">
              <a:gsLst>
                <a:gs pos="0">
                  <a:srgbClr val="191919"/>
                </a:gs>
                <a:gs pos="64000">
                  <a:srgbClr val="19191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AAB6A-D306-D3F1-2DE9-4F36449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3ACB4-E31E-F54D-9D6D-CE277DA69D59}" type="datetime1">
              <a:rPr lang="en-CA" smtClean="0"/>
              <a:t>2025-07-23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A71F4CA-173A-955B-FD74-354A09EEB6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922" y="2079259"/>
            <a:ext cx="7809000" cy="2699483"/>
          </a:xfrm>
        </p:spPr>
        <p:txBody>
          <a:bodyPr anchor="ctr"/>
          <a:lstStyle>
            <a:lvl1pPr marL="0" marR="5080" indent="0" algn="l" defTabSz="9144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lang="en-US" sz="8800" b="0" i="0" kern="1200" cap="all" spc="-300" baseline="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  <a:effectLst>
                  <a:outerShdw blurRad="694308" sx="102000" sy="102000" algn="ctr" rotWithShape="0">
                    <a:prstClr val="black">
                      <a:alpha val="53143"/>
                    </a:prstClr>
                  </a:outerShdw>
                </a:effectLst>
                <a:latin typeface="Geogrotesque JDP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F7C9E5-1CF7-9A83-600E-076772C72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F353366-B9AA-6D7D-5B1B-827A96643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CB8D95-E134-AD12-4882-854B6334F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2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15D0E-A28A-360C-0A14-799FD7CC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3" y="600976"/>
            <a:ext cx="11257634" cy="38009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C2C7C-3235-8367-876C-B1C200AA7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344" y="1773237"/>
            <a:ext cx="11257633" cy="448378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5CD04-B1D7-5CD5-CA1C-F864C3BA4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364673" y="0"/>
            <a:ext cx="36000" cy="3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3566D-EE6B-6E48-86B5-DE71ACB1452A}" type="datetime1">
              <a:rPr lang="en-CA" smtClean="0"/>
              <a:t>2025-07-23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A35980-B573-75FD-CB2F-3390BAD78015}"/>
              </a:ext>
            </a:extLst>
          </p:cNvPr>
          <p:cNvGrpSpPr/>
          <p:nvPr userDrawn="1"/>
        </p:nvGrpSpPr>
        <p:grpSpPr>
          <a:xfrm>
            <a:off x="-210993" y="-269571"/>
            <a:ext cx="12607636" cy="7378396"/>
            <a:chOff x="-207818" y="-269571"/>
            <a:chExt cx="12607636" cy="73783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AD042E6-EB7D-C592-4DCA-72C539C463ED}"/>
                </a:ext>
              </a:extLst>
            </p:cNvPr>
            <p:cNvGrpSpPr/>
            <p:nvPr userDrawn="1"/>
          </p:nvGrpSpPr>
          <p:grpSpPr>
            <a:xfrm>
              <a:off x="12192000" y="333375"/>
              <a:ext cx="207818" cy="6193290"/>
              <a:chOff x="12192000" y="333375"/>
              <a:chExt cx="352926" cy="61932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5A7EAE5F-35A5-3861-FA5F-C61B1D886C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3337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4DA393D-C845-4E5F-56D3-C0213C884C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97103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E6EC06-C0D5-AD16-5BC1-11AE0BDB25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5208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9036EF9-5818-9303-4AD6-A91EEA6A12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2738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BF287C6-1F98-7EDF-F2C1-6D4CF93397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52666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0F09611-B463-A072-CA7B-062BC3EC46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5842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2B754E-E58D-DECF-C255-0BD3A3A1DF0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89899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C21A5B5-C7B4-8230-41B9-46EEC477CB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019103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AD14A21-71DC-058B-5293-24287647F791}"/>
                </a:ext>
              </a:extLst>
            </p:cNvPr>
            <p:cNvGrpSpPr/>
            <p:nvPr userDrawn="1"/>
          </p:nvGrpSpPr>
          <p:grpSpPr>
            <a:xfrm>
              <a:off x="334963" y="6858000"/>
              <a:ext cx="11534775" cy="250825"/>
              <a:chOff x="334963" y="6858000"/>
              <a:chExt cx="11534775" cy="25082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60C96F6-C8B7-2D69-BAF1-CEC14EFFB2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334963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CFEF4CF-28C7-B306-87A8-DF1764A3F0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6097409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C2CDCF4-3CF2-9C73-E145-6D77828795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869738" y="6858000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CD1E46D-1B9E-839D-9F39-A1B6FDE84A3A}"/>
                </a:ext>
              </a:extLst>
            </p:cNvPr>
            <p:cNvGrpSpPr/>
            <p:nvPr userDrawn="1"/>
          </p:nvGrpSpPr>
          <p:grpSpPr>
            <a:xfrm>
              <a:off x="-207818" y="332015"/>
              <a:ext cx="207818" cy="6194650"/>
              <a:chOff x="12192000" y="333375"/>
              <a:chExt cx="352926" cy="619465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458F03A-BDF3-A886-9ECE-56ED78DCA80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3337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7C891DF-E994-208D-A8A3-02AC992451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97103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848AED1-3E3B-81E5-E43D-E480D84FD6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5208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4651C0B-8B79-5757-DF80-0BC16971AF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27516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E214D06-DF6C-161A-BC68-06F72238ED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528025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CCFF458-E28D-EEA4-7696-A184DC7957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58420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F9BAF28-A86B-6E30-6929-6FD34C1D52F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3898990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CB03C77-A4A4-EC65-6BAE-C419DE0B13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1771678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3F4D4C6-CED4-0EC1-E6D5-D1F476F38E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192000" y="6028088"/>
                <a:ext cx="352926" cy="0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035E1F-0478-6A90-537A-DF09E989886F}"/>
                </a:ext>
              </a:extLst>
            </p:cNvPr>
            <p:cNvGrpSpPr/>
            <p:nvPr userDrawn="1"/>
          </p:nvGrpSpPr>
          <p:grpSpPr>
            <a:xfrm>
              <a:off x="334963" y="-269571"/>
              <a:ext cx="11534775" cy="250825"/>
              <a:chOff x="334963" y="-269571"/>
              <a:chExt cx="11534775" cy="250825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0120CD8-2F2F-645F-B9DC-EDBE066160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334963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618F8C7-973E-3CF7-F05D-FE3C60BDBF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6097409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E2F766-6CCA-80D2-BEDA-33597D9810F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869738" y="-269571"/>
                <a:ext cx="0" cy="250825"/>
              </a:xfrm>
              <a:prstGeom prst="line">
                <a:avLst/>
              </a:prstGeom>
              <a:ln w="6350">
                <a:solidFill>
                  <a:schemeClr val="tx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0C06DF3-029E-134B-8C03-F00B03475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573" y="6541399"/>
            <a:ext cx="348404" cy="31660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AFA70EE-EF21-5645-B7EF-DF5EA44B88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0B4506E-AFED-E488-2B28-EBEA6B6FC0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177766" y="6584533"/>
            <a:ext cx="2072991" cy="230332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382639-3BFC-3BA1-49E6-88BFAC6D0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4344" y="6273801"/>
            <a:ext cx="11257623" cy="26759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1" r:id="rId2"/>
    <p:sldLayoutId id="2147483825" r:id="rId3"/>
    <p:sldLayoutId id="2147483836" r:id="rId4"/>
    <p:sldLayoutId id="2147483830" r:id="rId5"/>
    <p:sldLayoutId id="2147483835" r:id="rId6"/>
    <p:sldLayoutId id="2147483833" r:id="rId7"/>
    <p:sldLayoutId id="2147483834" r:id="rId8"/>
    <p:sldLayoutId id="2147483829" r:id="rId9"/>
    <p:sldLayoutId id="2147483809" r:id="rId10"/>
    <p:sldLayoutId id="214748383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all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None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None/>
        <a:tabLst/>
        <a:defRPr sz="1200" b="1" kern="1200" cap="all" spc="100" baseline="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chemeClr val="accent2"/>
        </a:buClr>
        <a:buSzPct val="120000"/>
        <a:buFont typeface="Arial" panose="020B0604020202020204" pitchFamily="34" charset="0"/>
        <a:buNone/>
        <a:tabLst/>
        <a:defRPr sz="1600" b="1" kern="1200" cap="none" spc="0" baseline="0">
          <a:gradFill flip="none" rotWithShape="1">
            <a:gsLst>
              <a:gs pos="0">
                <a:schemeClr val="accent2"/>
              </a:gs>
              <a:gs pos="100000">
                <a:schemeClr val="accent5"/>
              </a:gs>
            </a:gsLst>
            <a:lin ang="0" scaled="1"/>
            <a:tileRect/>
          </a:gra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None/>
        <a:tabLst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179388" indent="-174625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>
          <a:tab pos="212725" algn="l"/>
        </a:tabLst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361950" indent="-180975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>
          <a:tab pos="212725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361950" indent="-180975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>
          <a:tab pos="212725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361950" indent="-180975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>
          <a:tab pos="212725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361950" indent="-180975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>
          <a:tab pos="212725" algn="l"/>
        </a:tabLst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952" userDrawn="1">
          <p15:clr>
            <a:srgbClr val="F26B43"/>
          </p15:clr>
        </p15:guide>
        <p15:guide id="7" orient="horz" pos="618" userDrawn="1">
          <p15:clr>
            <a:srgbClr val="F26B43"/>
          </p15:clr>
        </p15:guide>
        <p15:guide id="8" orient="horz" pos="958" userDrawn="1">
          <p15:clr>
            <a:srgbClr val="F26B43"/>
          </p15:clr>
        </p15:guide>
        <p15:guide id="9" orient="horz" pos="2455" userDrawn="1">
          <p15:clr>
            <a:srgbClr val="F26B43"/>
          </p15:clr>
        </p15:guide>
        <p15:guide id="10" orient="horz" pos="368" userDrawn="1">
          <p15:clr>
            <a:srgbClr val="F26B43"/>
          </p15:clr>
        </p15:guide>
        <p15:guide id="11" orient="horz" pos="1117" userDrawn="1">
          <p15:clr>
            <a:srgbClr val="F26B43"/>
          </p15:clr>
        </p15:guide>
        <p15:guide id="12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cars with lights&#10;&#10;AI-generated content may be incorrect.">
            <a:extLst>
              <a:ext uri="{FF2B5EF4-FFF2-40B4-BE49-F238E27FC236}">
                <a16:creationId xmlns:a16="http://schemas.microsoft.com/office/drawing/2014/main" id="{F353D112-B578-BC43-4FE5-4979C64611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5" t="25025" r="21190" b="5430"/>
          <a:stretch/>
        </p:blipFill>
        <p:spPr>
          <a:xfrm>
            <a:off x="3537297" y="0"/>
            <a:ext cx="865470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DBB62-E764-983D-77A9-00DDFD5729FF}"/>
              </a:ext>
            </a:extLst>
          </p:cNvPr>
          <p:cNvSpPr/>
          <p:nvPr/>
        </p:nvSpPr>
        <p:spPr>
          <a:xfrm>
            <a:off x="-1" y="0"/>
            <a:ext cx="12280737" cy="6858000"/>
          </a:xfrm>
          <a:prstGeom prst="rect">
            <a:avLst/>
          </a:prstGeom>
          <a:gradFill>
            <a:gsLst>
              <a:gs pos="4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6BF811-BEF4-CF9D-82AC-7EA9C97022E0}"/>
              </a:ext>
            </a:extLst>
          </p:cNvPr>
          <p:cNvGrpSpPr/>
          <p:nvPr/>
        </p:nvGrpSpPr>
        <p:grpSpPr>
          <a:xfrm>
            <a:off x="6854043" y="-1"/>
            <a:ext cx="2256655" cy="6858001"/>
            <a:chOff x="6854043" y="-1941057"/>
            <a:chExt cx="2256655" cy="481986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AD4F016-9C8F-16F4-38E7-C2C92E50E986}"/>
                </a:ext>
              </a:extLst>
            </p:cNvPr>
            <p:cNvCxnSpPr/>
            <p:nvPr/>
          </p:nvCxnSpPr>
          <p:spPr>
            <a:xfrm>
              <a:off x="6854043" y="-1941057"/>
              <a:ext cx="0" cy="4819868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867DE2-1233-19F5-14E7-37D1DEC11E11}"/>
                </a:ext>
              </a:extLst>
            </p:cNvPr>
            <p:cNvCxnSpPr/>
            <p:nvPr/>
          </p:nvCxnSpPr>
          <p:spPr>
            <a:xfrm>
              <a:off x="9110698" y="-1941057"/>
              <a:ext cx="0" cy="4819868"/>
            </a:xfrm>
            <a:prstGeom prst="line">
              <a:avLst/>
            </a:prstGeom>
            <a:ln w="9525">
              <a:solidFill>
                <a:schemeClr val="tx1">
                  <a:alpha val="1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0879295-7482-E3B7-3EB1-CB38D35098E7}"/>
              </a:ext>
            </a:extLst>
          </p:cNvPr>
          <p:cNvSpPr txBox="1">
            <a:spLocks/>
          </p:cNvSpPr>
          <p:nvPr/>
        </p:nvSpPr>
        <p:spPr>
          <a:xfrm>
            <a:off x="602912" y="5335049"/>
            <a:ext cx="3323771" cy="8329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b="1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None/>
              <a:tabLst/>
              <a:defRPr sz="1400" b="1" kern="1200" cap="none" spc="0" baseline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400" b="1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FIRST LAST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TITLE</a:t>
            </a:r>
          </a:p>
          <a:p>
            <a:pPr lvl="3"/>
            <a:r>
              <a:rPr lang="en-US"/>
              <a:t>Company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AA5725A-F215-5E61-F5B7-7A920DE71653}"/>
              </a:ext>
            </a:extLst>
          </p:cNvPr>
          <p:cNvSpPr txBox="1">
            <a:spLocks/>
          </p:cNvSpPr>
          <p:nvPr/>
        </p:nvSpPr>
        <p:spPr>
          <a:xfrm>
            <a:off x="603250" y="2997766"/>
            <a:ext cx="7244379" cy="233728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72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6600" b="0" i="0" kern="1200" cap="all" spc="160" baseline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b="1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None/>
              <a:tabLst/>
              <a:defRPr sz="1600" b="1" kern="1200" cap="none" spc="0" baseline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>
              <a:lnSpc>
                <a:spcPct val="70000"/>
              </a:lnSpc>
            </a:pPr>
            <a:r>
              <a:rPr lang="en-US" sz="9600" spc="-3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  <a:effectLst>
                  <a:outerShdw blurRad="694308" sx="102000" sy="102000" algn="ctr" rotWithShape="0">
                    <a:prstClr val="black">
                      <a:alpha val="53143"/>
                    </a:prstClr>
                  </a:outerShdw>
                </a:effectLst>
                <a:latin typeface="Geogrotesque JDP" pitchFamily="2" charset="0"/>
                <a:ea typeface="+mj-ea"/>
                <a:cs typeface="+mj-cs"/>
              </a:rPr>
              <a:t>Click to edit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F955A-118F-4A88-8F1D-0C2C6092167E}"/>
              </a:ext>
            </a:extLst>
          </p:cNvPr>
          <p:cNvSpPr/>
          <p:nvPr/>
        </p:nvSpPr>
        <p:spPr>
          <a:xfrm>
            <a:off x="0" y="2997767"/>
            <a:ext cx="173621" cy="3170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E84E89-F315-A3DE-A2E2-E654D81173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50" y="639517"/>
            <a:ext cx="2984703" cy="12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13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8E644E-16D6-D1BD-799D-B7BFE05B3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2/2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BE1ED7-2F99-164E-79A1-FF7B02BC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C8137-D3F9-5ACA-95AE-940040B5F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10" name="Content Placeholder 10">
            <a:extLst>
              <a:ext uri="{FF2B5EF4-FFF2-40B4-BE49-F238E27FC236}">
                <a16:creationId xmlns:a16="http://schemas.microsoft.com/office/drawing/2014/main" id="{F2A16F86-2C25-7748-9D9A-E4AEADFA11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6381249"/>
              </p:ext>
            </p:extLst>
          </p:nvPr>
        </p:nvGraphicFramePr>
        <p:xfrm>
          <a:off x="590470" y="1912607"/>
          <a:ext cx="11011060" cy="396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979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0B680-0E7C-AF03-A5AF-3DE79002EC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2750" y="6542088"/>
            <a:ext cx="349250" cy="315912"/>
          </a:xfrm>
        </p:spPr>
        <p:txBody>
          <a:bodyPr/>
          <a:lstStyle/>
          <a:p>
            <a:fld id="{BAFA70EE-EF21-5645-B7EF-DF5EA44B88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DD04B-73F1-6857-D013-126329A44B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5312" y="1919135"/>
            <a:ext cx="11596688" cy="202656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7DE0EC-11E6-2133-A371-3A03A1F43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B09CBE0-6E21-4F82-DFCF-4A4607DF81F4}"/>
              </a:ext>
            </a:extLst>
          </p:cNvPr>
          <p:cNvSpPr txBox="1">
            <a:spLocks/>
          </p:cNvSpPr>
          <p:nvPr/>
        </p:nvSpPr>
        <p:spPr>
          <a:xfrm>
            <a:off x="6365997" y="2023050"/>
            <a:ext cx="5383091" cy="281190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200" b="1" kern="12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Pct val="120000"/>
              <a:buFont typeface="Arial" panose="020B0604020202020204" pitchFamily="34" charset="0"/>
              <a:buNone/>
              <a:tabLst/>
              <a:defRPr sz="1600" b="1" kern="1200" cap="none" spc="0" baseline="0"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79388" indent="-174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1950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212725" algn="l"/>
              </a:tabLs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6792885-E455-299B-E9E2-1411BBEF20C9}"/>
              </a:ext>
            </a:extLst>
          </p:cNvPr>
          <p:cNvSpPr txBox="1">
            <a:spLocks/>
          </p:cNvSpPr>
          <p:nvPr/>
        </p:nvSpPr>
        <p:spPr>
          <a:xfrm>
            <a:off x="479424" y="2023049"/>
            <a:ext cx="5248421" cy="28119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4955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A7C2D-7F31-2EA3-90AE-FCF02F899E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8759C1-349B-7C1A-CF12-5EB1C22B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A0985-A47D-9F19-E891-014B82F8A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8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06AD1-13AA-31B3-DC1E-12EAA970B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D503B0-795E-039E-F667-A475B9AA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73966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4C7D54-D191-F26E-292C-7B42F3BE28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Subtitle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8E9167-8163-C48A-70E4-9F07B4800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Column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177D86-9FFA-940D-05A3-C17DC3514AB9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/>
          </a:p>
          <a:p>
            <a:r>
              <a:rPr lang="en-US"/>
              <a:t>Nunc viverra imperdiet enim. Fusce est. Vivamus a tellus.</a:t>
            </a:r>
          </a:p>
          <a:p>
            <a:endParaRPr lang="en-US"/>
          </a:p>
          <a:p>
            <a:r>
              <a:rPr lang="en-US"/>
              <a:t>Pellentesque habitant morbi tristique senectus et netus et malesuada fames ac turpis egestas. Proin pharetra nonummy pede. Mauris et </a:t>
            </a:r>
            <a:r>
              <a:rPr lang="en-US" err="1"/>
              <a:t>orci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Proin pharetra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. Mauris et </a:t>
            </a:r>
            <a:r>
              <a:rPr lang="en-US" err="1"/>
              <a:t>orci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tellus.Pellentesque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 Proin pharetra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. Mauris et </a:t>
            </a:r>
            <a:r>
              <a:rPr lang="en-US" err="1"/>
              <a:t>orci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0BCEB-3749-0045-38B3-0560CDF9C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0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1C9576-60C7-10D1-4CC6-21E2A256FD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Subtitle here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52B384-6134-F76E-B286-BE4089ED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Column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CDB137-E4CF-E0C3-C516-25DC78CF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4E016-0B1F-5F16-95C2-AD973D59A450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E4A434-82B4-4EC5-B6B0-4764A1072071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5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CE53D-88EF-BE14-2EE0-FDFBB04B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D59C3-618C-8A0F-52DD-ADD53E2C65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Subtitle here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F88CA6-4CA2-8004-FB6E-EB50BA73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Column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993E60-AD64-AF95-D27F-59EF13FB2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FD5F56-2449-163A-A766-227A45E32F20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32B068-0B4D-9FB4-3836-85BAF5B470E7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487F6-3FDD-8E31-46D7-86AECE40EF6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9FADF8-62A3-CEB8-61B2-E9D982ABAE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Divider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7DA9B-3404-FC0B-76DE-5498FFBD4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98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B2D283-D18F-0CDC-696A-88F37DB6F3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1/2</a:t>
            </a:r>
          </a:p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ABB63BE-39A4-0117-75AD-881EB55E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Charts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0CCCB-B0E2-0FA4-6988-B988159A0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FA70EE-EF21-5645-B7EF-DF5EA44B88C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4" name="Content Placeholder 9">
            <a:extLst>
              <a:ext uri="{FF2B5EF4-FFF2-40B4-BE49-F238E27FC236}">
                <a16:creationId xmlns:a16="http://schemas.microsoft.com/office/drawing/2014/main" id="{D4B2E65F-5DAA-3668-0F17-F66D3FD235D7}"/>
              </a:ext>
            </a:extLst>
          </p:cNvPr>
          <p:cNvGraphicFramePr>
            <a:graphicFrameLocks noGrp="1"/>
          </p:cNvGraphicFramePr>
          <p:nvPr>
            <p:ph sz="quarter" idx="23"/>
            <p:extLst>
              <p:ext uri="{D42A27DB-BD31-4B8C-83A1-F6EECF244321}">
                <p14:modId xmlns:p14="http://schemas.microsoft.com/office/powerpoint/2010/main" val="35813864"/>
              </p:ext>
            </p:extLst>
          </p:nvPr>
        </p:nvGraphicFramePr>
        <p:xfrm>
          <a:off x="701675" y="1935162"/>
          <a:ext cx="5083175" cy="398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ontent Placeholder 12">
            <a:extLst>
              <a:ext uri="{FF2B5EF4-FFF2-40B4-BE49-F238E27FC236}">
                <a16:creationId xmlns:a16="http://schemas.microsoft.com/office/drawing/2014/main" id="{B13A82CD-C47A-5D39-D176-F7B4095837A7}"/>
              </a:ext>
            </a:extLst>
          </p:cNvPr>
          <p:cNvGraphicFramePr>
            <a:graphicFrameLocks noGrp="1"/>
          </p:cNvGraphicFramePr>
          <p:nvPr>
            <p:ph sz="quarter" idx="24"/>
            <p:extLst>
              <p:ext uri="{D42A27DB-BD31-4B8C-83A1-F6EECF244321}">
                <p14:modId xmlns:p14="http://schemas.microsoft.com/office/powerpoint/2010/main" val="1096692832"/>
              </p:ext>
            </p:extLst>
          </p:nvPr>
        </p:nvGraphicFramePr>
        <p:xfrm>
          <a:off x="6426200" y="1987550"/>
          <a:ext cx="5083175" cy="398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7355683"/>
      </p:ext>
    </p:extLst>
  </p:cSld>
  <p:clrMapOvr>
    <a:masterClrMapping/>
  </p:clrMapOvr>
</p:sld>
</file>

<file path=ppt/theme/theme1.xml><?xml version="1.0" encoding="utf-8"?>
<a:theme xmlns:a="http://schemas.openxmlformats.org/drawingml/2006/main" name="24 US JDP - Dark">
  <a:themeElements>
    <a:clrScheme name="JD Power">
      <a:dk1>
        <a:srgbClr val="000000"/>
      </a:dk1>
      <a:lt1>
        <a:srgbClr val="FFFFFF"/>
      </a:lt1>
      <a:dk2>
        <a:srgbClr val="636569"/>
      </a:dk2>
      <a:lt2>
        <a:srgbClr val="CFD2D3"/>
      </a:lt2>
      <a:accent1>
        <a:srgbClr val="0047BA"/>
      </a:accent1>
      <a:accent2>
        <a:srgbClr val="0087FB"/>
      </a:accent2>
      <a:accent3>
        <a:srgbClr val="00B2E3"/>
      </a:accent3>
      <a:accent4>
        <a:srgbClr val="23C0A8"/>
      </a:accent4>
      <a:accent5>
        <a:srgbClr val="33E776"/>
      </a:accent5>
      <a:accent6>
        <a:srgbClr val="636569"/>
      </a:accent6>
      <a:hlink>
        <a:srgbClr val="0087FB"/>
      </a:hlink>
      <a:folHlink>
        <a:srgbClr val="636569"/>
      </a:folHlink>
    </a:clrScheme>
    <a:fontScheme name="Roboto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JD Black">
      <a:srgbClr val="020000"/>
    </a:custClr>
    <a:custClr name="JD Dark Gray">
      <a:srgbClr val="636569"/>
    </a:custClr>
    <a:custClr name="JD Light Gray">
      <a:srgbClr val="CFD2D3"/>
    </a:custClr>
    <a:custClr name="JD Red">
      <a:srgbClr val="CE0E2D"/>
    </a:custClr>
    <a:custClr name="Very Dark Blue">
      <a:srgbClr val="00235D"/>
    </a:custClr>
    <a:custClr name="Dark Blue">
      <a:srgbClr val="00437E"/>
    </a:custClr>
    <a:custClr name="Strong Blue">
      <a:srgbClr val="0064BD"/>
    </a:custClr>
    <a:custClr name="Light Blue">
      <a:srgbClr val="64B7FF"/>
    </a:custClr>
    <a:custClr name="Light Cyan">
      <a:srgbClr val="55DAFF"/>
    </a:custClr>
    <a:custClr name="Pattens Blue">
      <a:srgbClr val="CBE7FF"/>
    </a:custClr>
    <a:custClr name="Soft Cyan">
      <a:srgbClr val="6FE5D3"/>
    </a:custClr>
    <a:custClr name="Dark Cyan">
      <a:srgbClr val="126054"/>
    </a:custClr>
    <a:custClr name="Forest “Green">
      <a:srgbClr val="057E38"/>
    </a:custClr>
    <a:custClr name="Lime Green">
      <a:srgbClr val="85F1AD"/>
    </a:custClr>
  </a:custClrLst>
  <a:extLst>
    <a:ext uri="{05A4C25C-085E-4340-85A3-A5531E510DB2}">
      <thm15:themeFamily xmlns:thm15="http://schemas.microsoft.com/office/thememl/2012/main" name="2024-US-JDP-Corporate-Presentation-Template V6" id="{6D37BC5C-2FDD-5F4B-BC23-9CCDE0516033}" vid="{63819057-9189-3C46-8301-39172C4B2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6ed7f2-731a-4492-a691-7bdaceb4b6fc">
      <Terms xmlns="http://schemas.microsoft.com/office/infopath/2007/PartnerControls"/>
    </lcf76f155ced4ddcb4097134ff3c332f>
    <TaxCatchAll xmlns="0327e32d-fcd7-4597-9877-87b44e2bd73e" xsi:nil="true"/>
    <SharedWithUsers xmlns="0327e32d-fcd7-4597-9877-87b44e2bd73e">
      <UserInfo>
        <DisplayName>Stacey Reda</DisplayName>
        <AccountId>149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conOverlay xmlns="http://schemas.microsoft.com/sharepoint/v4" xsi:nil="true"/>
    <ArchiverLinkFileType xmlns="a76ed7f2-731a-4492-a691-7bdaceb4b6f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2F644D28C73642905D471E30D77B8E" ma:contentTypeVersion="33" ma:contentTypeDescription="Create a new document." ma:contentTypeScope="" ma:versionID="64abc1ed38559048148233cea882236f">
  <xsd:schema xmlns:xsd="http://www.w3.org/2001/XMLSchema" xmlns:xs="http://www.w3.org/2001/XMLSchema" xmlns:p="http://schemas.microsoft.com/office/2006/metadata/properties" xmlns:ns1="http://schemas.microsoft.com/sharepoint/v3" xmlns:ns2="a76ed7f2-731a-4492-a691-7bdaceb4b6fc" xmlns:ns3="0327e32d-fcd7-4597-9877-87b44e2bd73e" xmlns:ns4="http://schemas.microsoft.com/sharepoint/v4" targetNamespace="http://schemas.microsoft.com/office/2006/metadata/properties" ma:root="true" ma:fieldsID="c49c9cbca44f2f34c7ce2124b0704d1f" ns1:_="" ns2:_="" ns3:_="" ns4:_="">
    <xsd:import namespace="http://schemas.microsoft.com/sharepoint/v3"/>
    <xsd:import namespace="a76ed7f2-731a-4492-a691-7bdaceb4b6fc"/>
    <xsd:import namespace="0327e32d-fcd7-4597-9877-87b44e2bd73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ArchiverLinkFileType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  <xsd:element name="_vti_ItemDeclaredRecord" ma:index="31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32" nillable="true" ma:displayName="Hold and Record Status" ma:decimals="0" ma:hidden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ed7f2-731a-4492-a691-7bdaceb4b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98e3f6-9e73-4cde-b2e5-1d39d792bc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  <xsd:element name="ArchiverLinkFileType" ma:index="29" nillable="true" ma:displayName="ArchiverLinkFileType" ma:hidden="true" ma:internalName="ArchiverLinkFileTyp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7e32d-fcd7-4597-9877-87b44e2bd73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a4e153f-329a-42c7-bb24-1d8288c0c73d}" ma:internalName="TaxCatchAll" ma:showField="CatchAllData" ma:web="0327e32d-fcd7-4597-9877-87b44e2bd7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3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31E5F5-7A52-4B54-A517-253008917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E315F6-9725-48D9-85CB-3DF94688B3E6}">
  <ds:schemaRefs>
    <ds:schemaRef ds:uri="0327e32d-fcd7-4597-9877-87b44e2bd73e"/>
    <ds:schemaRef ds:uri="a76ed7f2-731a-4492-a691-7bdaceb4b6f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0540129-A9CE-4118-B5C4-945C1AA8F77B}">
  <ds:schemaRefs>
    <ds:schemaRef ds:uri="0327e32d-fcd7-4597-9877-87b44e2bd73e"/>
    <ds:schemaRef ds:uri="a76ed7f2-731a-4492-a691-7bdaceb4b6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2024-US-JDP-Corporate-Presentation-Template-DO_NOT_OVERWRITE</Template>
  <TotalTime>0</TotalTime>
  <Words>539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Geogrotesque JDP</vt:lpstr>
      <vt:lpstr>Geogrotesque JDP Light</vt:lpstr>
      <vt:lpstr>Roboto</vt:lpstr>
      <vt:lpstr>Roboto Light</vt:lpstr>
      <vt:lpstr>Roboto Medium</vt:lpstr>
      <vt:lpstr>24 US JDP - Dark</vt:lpstr>
      <vt:lpstr>PowerPoint Presentation</vt:lpstr>
      <vt:lpstr>PowerPoint Presentation</vt:lpstr>
      <vt:lpstr>Title here</vt:lpstr>
      <vt:lpstr>Title here</vt:lpstr>
      <vt:lpstr>One Column</vt:lpstr>
      <vt:lpstr>Two Column</vt:lpstr>
      <vt:lpstr>three Column</vt:lpstr>
      <vt:lpstr>PowerPoint Presentation</vt:lpstr>
      <vt:lpstr>Sample Charts</vt:lpstr>
      <vt:lpstr>Sample Chart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Crosswhite, Angelica</dc:creator>
  <cp:lastModifiedBy>Angelica Crosswhite</cp:lastModifiedBy>
  <cp:revision>1</cp:revision>
  <dcterms:created xsi:type="dcterms:W3CDTF">2024-04-16T17:45:12Z</dcterms:created>
  <dcterms:modified xsi:type="dcterms:W3CDTF">2025-07-23T21:03:05Z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0x010100242F644D28C73642905D471E30D77B8E</vt:lpwstr>
  </property>
</Properties>
</file>